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2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3FD1-73A0-42FE-8A6C-6FF3AAE3D8FC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50DD-E0C5-45A7-BD9D-0C9687110E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Design\Desktop\Презент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sign\Desktop\Презент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81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2976" y="114298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ЗАГОЛОВОК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1928802"/>
            <a:ext cx="2928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1928802"/>
            <a:ext cx="2928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r>
              <a:rPr lang="ru-RU" dirty="0" err="1" smtClean="0"/>
              <a:t>ТекстТекст</a:t>
            </a:r>
            <a:r>
              <a:rPr lang="ru-RU" dirty="0" smtClean="0"/>
              <a:t> </a:t>
            </a:r>
            <a:r>
              <a:rPr lang="ru-RU" dirty="0" err="1" smtClean="0"/>
              <a:t>ТекстТекст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54382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Design\Desktop\Презент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6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5282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Design\Desktop\Презент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6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736"/>
            <a:ext cx="65722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2689211"/>
            <a:ext cx="3354412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2976" y="3328973"/>
            <a:ext cx="3354412" cy="23971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689211"/>
            <a:ext cx="3070247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328973"/>
            <a:ext cx="3070247" cy="23971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C:\Users\Design\Desktop\Презент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6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Design\Desktop\Презент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4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Design</cp:lastModifiedBy>
  <cp:revision>9</cp:revision>
  <dcterms:created xsi:type="dcterms:W3CDTF">2016-03-22T14:37:38Z</dcterms:created>
  <dcterms:modified xsi:type="dcterms:W3CDTF">2016-03-24T14:01:07Z</dcterms:modified>
</cp:coreProperties>
</file>