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5" r:id="rId15"/>
    <p:sldId id="274" r:id="rId16"/>
    <p:sldId id="271" r:id="rId17"/>
    <p:sldId id="272" r:id="rId18"/>
    <p:sldId id="261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8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9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2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56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4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02" rIns="45702" bIns="45702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08" tIns="0"/>
          <a:lstStyle>
            <a:lvl1pPr marL="36562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020" indent="0" algn="ctr">
              <a:buNone/>
            </a:lvl2pPr>
            <a:lvl3pPr marL="914040" indent="0" algn="ctr">
              <a:buNone/>
            </a:lvl3pPr>
            <a:lvl4pPr marL="1371059" indent="0" algn="ctr">
              <a:buNone/>
            </a:lvl4pPr>
            <a:lvl5pPr marL="1828080" indent="0" algn="ctr">
              <a:buNone/>
            </a:lvl5pPr>
            <a:lvl6pPr marL="2285099" indent="0" algn="ctr">
              <a:buNone/>
            </a:lvl6pPr>
            <a:lvl7pPr marL="2742120" indent="0" algn="ctr">
              <a:buNone/>
            </a:lvl7pPr>
            <a:lvl8pPr marL="3199139" indent="0" algn="ctr">
              <a:buNone/>
            </a:lvl8pPr>
            <a:lvl9pPr marL="3656156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0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4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04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24" tIns="0" anchor="t"/>
          <a:lstStyle>
            <a:lvl1pPr marL="0" marR="36562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2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4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6" y="579442"/>
            <a:ext cx="3931920" cy="792162"/>
          </a:xfrm>
        </p:spPr>
        <p:txBody>
          <a:bodyPr lIns="146245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42"/>
            <a:ext cx="3931920" cy="792162"/>
          </a:xfrm>
        </p:spPr>
        <p:txBody>
          <a:bodyPr lIns="137106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6" y="1447804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4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5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7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4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9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04"/>
          <a:lstStyle>
            <a:lvl1pPr marL="18281" marR="18281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6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4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04"/>
          <a:lstStyle>
            <a:lvl1pPr marL="45702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610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3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84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75" indent="0" algn="ctr">
              <a:buNone/>
              <a:defRPr/>
            </a:lvl2pPr>
            <a:lvl3pPr marL="913950" indent="0" algn="ctr">
              <a:buNone/>
              <a:defRPr/>
            </a:lvl3pPr>
            <a:lvl4pPr marL="1370924" indent="0" algn="ctr">
              <a:buNone/>
              <a:defRPr/>
            </a:lvl4pPr>
            <a:lvl5pPr marL="1827900" indent="0" algn="ctr">
              <a:buNone/>
              <a:defRPr/>
            </a:lvl5pPr>
            <a:lvl6pPr marL="2284874" indent="0" algn="ctr">
              <a:buNone/>
              <a:defRPr/>
            </a:lvl6pPr>
            <a:lvl7pPr marL="2741850" indent="0" algn="ctr">
              <a:buNone/>
              <a:defRPr/>
            </a:lvl7pPr>
            <a:lvl8pPr marL="3198824" indent="0" algn="ctr">
              <a:buNone/>
              <a:defRPr/>
            </a:lvl8pPr>
            <a:lvl9pPr marL="365579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0EEC-3D32-4E03-8580-A80B55C302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90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33C2-C1B4-416E-B990-077FEB25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4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5" indent="0">
              <a:buNone/>
              <a:defRPr sz="1800"/>
            </a:lvl2pPr>
            <a:lvl3pPr marL="913950" indent="0">
              <a:buNone/>
              <a:defRPr sz="1600"/>
            </a:lvl3pPr>
            <a:lvl4pPr marL="1370924" indent="0">
              <a:buNone/>
              <a:defRPr sz="1400"/>
            </a:lvl4pPr>
            <a:lvl5pPr marL="1827900" indent="0">
              <a:buNone/>
              <a:defRPr sz="1400"/>
            </a:lvl5pPr>
            <a:lvl6pPr marL="2284874" indent="0">
              <a:buNone/>
              <a:defRPr sz="1400"/>
            </a:lvl6pPr>
            <a:lvl7pPr marL="2741850" indent="0">
              <a:buNone/>
              <a:defRPr sz="1400"/>
            </a:lvl7pPr>
            <a:lvl8pPr marL="3198824" indent="0">
              <a:buNone/>
              <a:defRPr sz="1400"/>
            </a:lvl8pPr>
            <a:lvl9pPr marL="365579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0BCB-9BE8-4043-9635-DB53A74A59C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F4E68-7810-477F-BB27-0BB3019953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54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600" b="1"/>
            </a:lvl4pPr>
            <a:lvl5pPr marL="1827900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50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600" b="1"/>
            </a:lvl4pPr>
            <a:lvl5pPr marL="1827900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50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293C-21AF-4ECB-892F-C4A2027332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0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425D-05FD-4065-8629-B6EC7F7A5C6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64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AA7A-E44A-4896-BDBA-B7046EE8821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900" indent="0">
              <a:buNone/>
              <a:defRPr sz="900"/>
            </a:lvl5pPr>
            <a:lvl6pPr marL="2284874" indent="0">
              <a:buNone/>
              <a:defRPr sz="900"/>
            </a:lvl6pPr>
            <a:lvl7pPr marL="2741850" indent="0">
              <a:buNone/>
              <a:defRPr sz="900"/>
            </a:lvl7pPr>
            <a:lvl8pPr marL="3198824" indent="0">
              <a:buNone/>
              <a:defRPr sz="900"/>
            </a:lvl8pPr>
            <a:lvl9pPr marL="3655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C633-83C7-47BF-9906-DAE8354977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36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5" indent="0">
              <a:buNone/>
              <a:defRPr sz="2800"/>
            </a:lvl2pPr>
            <a:lvl3pPr marL="913950" indent="0">
              <a:buNone/>
              <a:defRPr sz="2400"/>
            </a:lvl3pPr>
            <a:lvl4pPr marL="1370924" indent="0">
              <a:buNone/>
              <a:defRPr sz="2000"/>
            </a:lvl4pPr>
            <a:lvl5pPr marL="1827900" indent="0">
              <a:buNone/>
              <a:defRPr sz="2000"/>
            </a:lvl5pPr>
            <a:lvl6pPr marL="2284874" indent="0">
              <a:buNone/>
              <a:defRPr sz="2000"/>
            </a:lvl6pPr>
            <a:lvl7pPr marL="2741850" indent="0">
              <a:buNone/>
              <a:defRPr sz="2000"/>
            </a:lvl7pPr>
            <a:lvl8pPr marL="3198824" indent="0">
              <a:buNone/>
              <a:defRPr sz="2000"/>
            </a:lvl8pPr>
            <a:lvl9pPr marL="365579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900" indent="0">
              <a:buNone/>
              <a:defRPr sz="900"/>
            </a:lvl5pPr>
            <a:lvl6pPr marL="2284874" indent="0">
              <a:buNone/>
              <a:defRPr sz="900"/>
            </a:lvl6pPr>
            <a:lvl7pPr marL="2741850" indent="0">
              <a:buNone/>
              <a:defRPr sz="900"/>
            </a:lvl7pPr>
            <a:lvl8pPr marL="3198824" indent="0">
              <a:buNone/>
              <a:defRPr sz="900"/>
            </a:lvl8pPr>
            <a:lvl9pPr marL="3655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EB61-5A89-4CE9-9302-10F43BE367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91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9F6D-B029-4D88-B1FE-5D9AB56D5C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75D3-B6A7-40F6-AC8A-DED9A664FC3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23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20" indent="0" algn="ctr">
              <a:buNone/>
              <a:defRPr/>
            </a:lvl2pPr>
            <a:lvl3pPr marL="914040" indent="0" algn="ctr">
              <a:buNone/>
              <a:defRPr/>
            </a:lvl3pPr>
            <a:lvl4pPr marL="1371059" indent="0" algn="ctr">
              <a:buNone/>
              <a:defRPr/>
            </a:lvl4pPr>
            <a:lvl5pPr marL="1828080" indent="0" algn="ctr">
              <a:buNone/>
              <a:defRPr/>
            </a:lvl5pPr>
            <a:lvl6pPr marL="2285099" indent="0" algn="ctr">
              <a:buNone/>
              <a:defRPr/>
            </a:lvl6pPr>
            <a:lvl7pPr marL="2742120" indent="0" algn="ctr">
              <a:buNone/>
              <a:defRPr/>
            </a:lvl7pPr>
            <a:lvl8pPr marL="3199139" indent="0" algn="ctr">
              <a:buNone/>
              <a:defRPr/>
            </a:lvl8pPr>
            <a:lvl9pPr marL="36561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0EEC-3D32-4E03-8580-A80B55C302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55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33C2-C1B4-416E-B990-077FEB25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26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0" indent="0">
              <a:buNone/>
              <a:defRPr sz="1800"/>
            </a:lvl2pPr>
            <a:lvl3pPr marL="914040" indent="0">
              <a:buNone/>
              <a:defRPr sz="1600"/>
            </a:lvl3pPr>
            <a:lvl4pPr marL="1371059" indent="0">
              <a:buNone/>
              <a:defRPr sz="1400"/>
            </a:lvl4pPr>
            <a:lvl5pPr marL="1828080" indent="0">
              <a:buNone/>
              <a:defRPr sz="1400"/>
            </a:lvl5pPr>
            <a:lvl6pPr marL="2285099" indent="0">
              <a:buNone/>
              <a:defRPr sz="1400"/>
            </a:lvl6pPr>
            <a:lvl7pPr marL="2742120" indent="0">
              <a:buNone/>
              <a:defRPr sz="1400"/>
            </a:lvl7pPr>
            <a:lvl8pPr marL="3199139" indent="0">
              <a:buNone/>
              <a:defRPr sz="1400"/>
            </a:lvl8pPr>
            <a:lvl9pPr marL="365615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0BCB-9BE8-4043-9635-DB53A74A59C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10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F4E68-7810-477F-BB27-0BB3019953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56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293C-21AF-4ECB-892F-C4A2027332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425D-05FD-4065-8629-B6EC7F7A5C6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AA7A-E44A-4896-BDBA-B7046EE8821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8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C633-83C7-47BF-9906-DAE8354977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73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0" indent="0">
              <a:buNone/>
              <a:defRPr sz="2800"/>
            </a:lvl2pPr>
            <a:lvl3pPr marL="914040" indent="0">
              <a:buNone/>
              <a:defRPr sz="2400"/>
            </a:lvl3pPr>
            <a:lvl4pPr marL="1371059" indent="0">
              <a:buNone/>
              <a:defRPr sz="2000"/>
            </a:lvl4pPr>
            <a:lvl5pPr marL="1828080" indent="0">
              <a:buNone/>
              <a:defRPr sz="2000"/>
            </a:lvl5pPr>
            <a:lvl6pPr marL="2285099" indent="0">
              <a:buNone/>
              <a:defRPr sz="2000"/>
            </a:lvl6pPr>
            <a:lvl7pPr marL="2742120" indent="0">
              <a:buNone/>
              <a:defRPr sz="2000"/>
            </a:lvl7pPr>
            <a:lvl8pPr marL="3199139" indent="0">
              <a:buNone/>
              <a:defRPr sz="2000"/>
            </a:lvl8pPr>
            <a:lvl9pPr marL="365615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EB61-5A89-4CE9-9302-10F43BE367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61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9F6D-B029-4D88-B1FE-5D9AB56D5C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03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75D3-B6A7-40F6-AC8A-DED9A664FC3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93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5" indent="0" algn="ctr">
              <a:buNone/>
              <a:defRPr/>
            </a:lvl2pPr>
            <a:lvl3pPr marL="914130" indent="0" algn="ctr">
              <a:buNone/>
              <a:defRPr/>
            </a:lvl3pPr>
            <a:lvl4pPr marL="1371194" indent="0" algn="ctr">
              <a:buNone/>
              <a:defRPr/>
            </a:lvl4pPr>
            <a:lvl5pPr marL="1828260" indent="0" algn="ctr">
              <a:buNone/>
              <a:defRPr/>
            </a:lvl5pPr>
            <a:lvl6pPr marL="2285324" indent="0" algn="ctr">
              <a:buNone/>
              <a:defRPr/>
            </a:lvl6pPr>
            <a:lvl7pPr marL="2742390" indent="0" algn="ctr">
              <a:buNone/>
              <a:defRPr/>
            </a:lvl7pPr>
            <a:lvl8pPr marL="3199454" indent="0" algn="ctr">
              <a:buNone/>
              <a:defRPr/>
            </a:lvl8pPr>
            <a:lvl9pPr marL="365651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B9772-BC73-425A-AE12-D9B67A0227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18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C905-6982-4057-BADA-7FA389497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5" indent="0">
              <a:buNone/>
              <a:defRPr sz="1800"/>
            </a:lvl2pPr>
            <a:lvl3pPr marL="914130" indent="0">
              <a:buNone/>
              <a:defRPr sz="1600"/>
            </a:lvl3pPr>
            <a:lvl4pPr marL="1371194" indent="0">
              <a:buNone/>
              <a:defRPr sz="1400"/>
            </a:lvl4pPr>
            <a:lvl5pPr marL="1828260" indent="0">
              <a:buNone/>
              <a:defRPr sz="1400"/>
            </a:lvl5pPr>
            <a:lvl6pPr marL="2285324" indent="0">
              <a:buNone/>
              <a:defRPr sz="1400"/>
            </a:lvl6pPr>
            <a:lvl7pPr marL="2742390" indent="0">
              <a:buNone/>
              <a:defRPr sz="1400"/>
            </a:lvl7pPr>
            <a:lvl8pPr marL="3199454" indent="0">
              <a:buNone/>
              <a:defRPr sz="1400"/>
            </a:lvl8pPr>
            <a:lvl9pPr marL="365651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9D91-47C9-48F0-9A54-4D96F26299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27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A4FE-3EF0-45F4-9247-B677322598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0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4" indent="0">
              <a:buNone/>
              <a:defRPr sz="1600" b="1"/>
            </a:lvl4pPr>
            <a:lvl5pPr marL="1828260" indent="0">
              <a:buNone/>
              <a:defRPr sz="1600" b="1"/>
            </a:lvl5pPr>
            <a:lvl6pPr marL="2285324" indent="0">
              <a:buNone/>
              <a:defRPr sz="1600" b="1"/>
            </a:lvl6pPr>
            <a:lvl7pPr marL="2742390" indent="0">
              <a:buNone/>
              <a:defRPr sz="1600" b="1"/>
            </a:lvl7pPr>
            <a:lvl8pPr marL="3199454" indent="0">
              <a:buNone/>
              <a:defRPr sz="1600" b="1"/>
            </a:lvl8pPr>
            <a:lvl9pPr marL="36565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4" indent="0">
              <a:buNone/>
              <a:defRPr sz="1600" b="1"/>
            </a:lvl4pPr>
            <a:lvl5pPr marL="1828260" indent="0">
              <a:buNone/>
              <a:defRPr sz="1600" b="1"/>
            </a:lvl5pPr>
            <a:lvl6pPr marL="2285324" indent="0">
              <a:buNone/>
              <a:defRPr sz="1600" b="1"/>
            </a:lvl6pPr>
            <a:lvl7pPr marL="2742390" indent="0">
              <a:buNone/>
              <a:defRPr sz="1600" b="1"/>
            </a:lvl7pPr>
            <a:lvl8pPr marL="3199454" indent="0">
              <a:buNone/>
              <a:defRPr sz="1600" b="1"/>
            </a:lvl8pPr>
            <a:lvl9pPr marL="36565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A873-1574-4011-AC6D-B2958E6706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9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FEDC-230D-4488-80F2-55E0A65308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17A3-55DF-4B85-B889-C77232DD71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30" indent="0">
              <a:buNone/>
              <a:defRPr sz="1000"/>
            </a:lvl3pPr>
            <a:lvl4pPr marL="1371194" indent="0">
              <a:buNone/>
              <a:defRPr sz="900"/>
            </a:lvl4pPr>
            <a:lvl5pPr marL="1828260" indent="0">
              <a:buNone/>
              <a:defRPr sz="900"/>
            </a:lvl5pPr>
            <a:lvl6pPr marL="2285324" indent="0">
              <a:buNone/>
              <a:defRPr sz="900"/>
            </a:lvl6pPr>
            <a:lvl7pPr marL="2742390" indent="0">
              <a:buNone/>
              <a:defRPr sz="900"/>
            </a:lvl7pPr>
            <a:lvl8pPr marL="3199454" indent="0">
              <a:buNone/>
              <a:defRPr sz="900"/>
            </a:lvl8pPr>
            <a:lvl9pPr marL="36565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47104-9988-4F71-999D-EB3481261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42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5" indent="0">
              <a:buNone/>
              <a:defRPr sz="2800"/>
            </a:lvl2pPr>
            <a:lvl3pPr marL="914130" indent="0">
              <a:buNone/>
              <a:defRPr sz="2400"/>
            </a:lvl3pPr>
            <a:lvl4pPr marL="1371194" indent="0">
              <a:buNone/>
              <a:defRPr sz="2000"/>
            </a:lvl4pPr>
            <a:lvl5pPr marL="1828260" indent="0">
              <a:buNone/>
              <a:defRPr sz="2000"/>
            </a:lvl5pPr>
            <a:lvl6pPr marL="2285324" indent="0">
              <a:buNone/>
              <a:defRPr sz="2000"/>
            </a:lvl6pPr>
            <a:lvl7pPr marL="2742390" indent="0">
              <a:buNone/>
              <a:defRPr sz="2000"/>
            </a:lvl7pPr>
            <a:lvl8pPr marL="3199454" indent="0">
              <a:buNone/>
              <a:defRPr sz="2000"/>
            </a:lvl8pPr>
            <a:lvl9pPr marL="365651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30" indent="0">
              <a:buNone/>
              <a:defRPr sz="1000"/>
            </a:lvl3pPr>
            <a:lvl4pPr marL="1371194" indent="0">
              <a:buNone/>
              <a:defRPr sz="900"/>
            </a:lvl4pPr>
            <a:lvl5pPr marL="1828260" indent="0">
              <a:buNone/>
              <a:defRPr sz="900"/>
            </a:lvl5pPr>
            <a:lvl6pPr marL="2285324" indent="0">
              <a:buNone/>
              <a:defRPr sz="900"/>
            </a:lvl6pPr>
            <a:lvl7pPr marL="2742390" indent="0">
              <a:buNone/>
              <a:defRPr sz="900"/>
            </a:lvl7pPr>
            <a:lvl8pPr marL="3199454" indent="0">
              <a:buNone/>
              <a:defRPr sz="900"/>
            </a:lvl8pPr>
            <a:lvl9pPr marL="36565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A4F96-4D09-4CB5-B0FB-ACDC821CC8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25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107B3-748A-4FB9-A2B6-54ACFBD896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60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D45DB-983D-4464-9E5C-CF74ED1692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0" indent="0">
              <a:buNone/>
              <a:defRPr sz="2800"/>
            </a:lvl2pPr>
            <a:lvl3pPr marL="914040" indent="0">
              <a:buNone/>
              <a:defRPr sz="2400"/>
            </a:lvl3pPr>
            <a:lvl4pPr marL="1371059" indent="0">
              <a:buNone/>
              <a:defRPr sz="2000"/>
            </a:lvl4pPr>
            <a:lvl5pPr marL="1828080" indent="0">
              <a:buNone/>
              <a:defRPr sz="2000"/>
            </a:lvl5pPr>
            <a:lvl6pPr marL="2285099" indent="0">
              <a:buNone/>
              <a:defRPr sz="2000"/>
            </a:lvl6pPr>
            <a:lvl7pPr marL="2742120" indent="0">
              <a:buNone/>
              <a:defRPr sz="2000"/>
            </a:lvl7pPr>
            <a:lvl8pPr marL="3199139" indent="0">
              <a:buNone/>
              <a:defRPr sz="2000"/>
            </a:lvl8pPr>
            <a:lvl9pPr marL="365615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3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3FD1-73A0-42FE-8A6C-6FF3AAE3D8FC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50"/>
            <a:ext cx="2895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5" indent="-342765" algn="l" defTabSz="914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8" indent="-285638" algn="l" defTabSz="914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9" indent="-228510" algn="l" defTabSz="914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1" indent="-228510" algn="l" defTabSz="914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10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2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4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6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6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4" y="32918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lIns="91404" tIns="45702" rIns="91404" bIns="45702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08" tIns="91404" rIns="91404" bIns="45702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31" y="6111879"/>
            <a:ext cx="2286000" cy="365125"/>
          </a:xfrm>
          <a:prstGeom prst="rect">
            <a:avLst/>
          </a:prstGeom>
        </p:spPr>
        <p:txBody>
          <a:bodyPr vert="horz" lIns="91404" tIns="45702" rIns="91404" bIns="45702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461AC6-52A2-4EFE-8D88-031009FF4A51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29.04.2019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31" y="6111879"/>
            <a:ext cx="2286000" cy="365125"/>
          </a:xfrm>
          <a:prstGeom prst="rect">
            <a:avLst/>
          </a:prstGeom>
        </p:spPr>
        <p:txBody>
          <a:bodyPr vert="horz" lIns="91404" tIns="45702" rIns="91404" bIns="45702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9" y="6111879"/>
            <a:ext cx="457200" cy="365125"/>
          </a:xfrm>
          <a:prstGeom prst="rect">
            <a:avLst/>
          </a:prstGeom>
        </p:spPr>
        <p:txBody>
          <a:bodyPr vert="horz" lIns="91404" tIns="45702" rIns="91404" bIns="45702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99EC81-716C-429E-ACCB-EB8041D792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072" indent="-265072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424" indent="-20108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074" indent="-182808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725" indent="-182808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656" indent="-182808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89885" indent="-182808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113" indent="-182808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83" indent="-182808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7992" indent="-182808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09" y="274381"/>
            <a:ext cx="8229182" cy="114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698" rIns="91395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09" y="1600545"/>
            <a:ext cx="8229182" cy="452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14" y="6245810"/>
            <a:ext cx="2132719" cy="4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04" y="6245810"/>
            <a:ext cx="2895993" cy="4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76" y="6245810"/>
            <a:ext cx="2132719" cy="4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B5FDF-E4B8-486A-9C32-F62E1944B4C9}" type="slidenum">
              <a:rPr lang="ru-RU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697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6pPr>
      <a:lvl7pPr marL="9139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7pPr>
      <a:lvl8pPr marL="13709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8pPr>
      <a:lvl9pPr marL="1827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1965" indent="-3419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50" indent="-2849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308" indent="-2279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87" indent="-2279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064" indent="-2279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362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336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310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285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5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09" y="274381"/>
            <a:ext cx="8229182" cy="114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09" y="1600545"/>
            <a:ext cx="8229182" cy="452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13" y="6245810"/>
            <a:ext cx="2132719" cy="4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04" y="6245810"/>
            <a:ext cx="2895993" cy="4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75" y="6245810"/>
            <a:ext cx="2132719" cy="4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30" fontAlgn="base">
              <a:spcBef>
                <a:spcPct val="0"/>
              </a:spcBef>
              <a:spcAft>
                <a:spcPct val="0"/>
              </a:spcAft>
              <a:defRPr/>
            </a:pPr>
            <a:fld id="{3E2B5FDF-E4B8-486A-9C32-F62E1944B4C9}" type="slidenum">
              <a:rPr lang="ru-RU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pPr defTabSz="9141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0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6pPr>
      <a:lvl7pPr marL="914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7pPr>
      <a:lvl8pPr marL="1371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8pPr>
      <a:lvl9pPr marL="18280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1999" indent="-34199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23" indent="-28499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21" indent="-22799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844" indent="-2279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267" indent="-22799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610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629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648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68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6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30" fontAlgn="base">
              <a:spcBef>
                <a:spcPct val="0"/>
              </a:spcBef>
              <a:spcAft>
                <a:spcPct val="0"/>
              </a:spcAft>
              <a:defRPr/>
            </a:pPr>
            <a:fld id="{65F1C50D-2D47-4E46-8DCF-65E3B9456FBB}" type="slidenum">
              <a:rPr lang="ru-RU" smtClean="0">
                <a:solidFill>
                  <a:srgbClr val="000000"/>
                </a:solidFill>
              </a:rPr>
              <a:pPr defTabSz="9141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5pPr>
      <a:lvl6pPr marL="4570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6pPr>
      <a:lvl7pPr marL="914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7pPr>
      <a:lvl8pPr marL="13711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8pPr>
      <a:lvl9pPr marL="18282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799" indent="-34279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31" indent="-28566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662" indent="-22853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727" indent="-22853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793" indent="-22853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858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921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986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051" indent="-2285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7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jpeg"/><Relationship Id="rId11" Type="http://schemas.openxmlformats.org/officeDocument/2006/relationships/image" Target="../media/image4.gif"/><Relationship Id="rId5" Type="http://schemas.openxmlformats.org/officeDocument/2006/relationships/image" Target="../media/image27.png"/><Relationship Id="rId10" Type="http://schemas.openxmlformats.org/officeDocument/2006/relationships/image" Target="../media/image6.emf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png"/><Relationship Id="rId11" Type="http://schemas.openxmlformats.org/officeDocument/2006/relationships/image" Target="../media/image4.gif"/><Relationship Id="rId5" Type="http://schemas.openxmlformats.org/officeDocument/2006/relationships/image" Target="../media/image35.jpeg"/><Relationship Id="rId10" Type="http://schemas.openxmlformats.org/officeDocument/2006/relationships/image" Target="../media/image6.emf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em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e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sign\Desktop\Презент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268763"/>
            <a:ext cx="7055806" cy="1323395"/>
          </a:xfrm>
          <a:prstGeom prst="rect">
            <a:avLst/>
          </a:prstGeom>
          <a:noFill/>
        </p:spPr>
        <p:txBody>
          <a:bodyPr wrap="square" lIns="91395" tIns="45698" rIns="91395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КАФЕДРА </a:t>
            </a:r>
          </a:p>
          <a:p>
            <a:pPr algn="ctr"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ИНЖЕНЕРНОГО ОБРАЗОВАНИЯ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830" y="2849432"/>
            <a:ext cx="8046471" cy="2062059"/>
          </a:xfrm>
          <a:prstGeom prst="rect">
            <a:avLst/>
          </a:prstGeom>
          <a:noFill/>
        </p:spPr>
        <p:txBody>
          <a:bodyPr wrap="none" lIns="91395" tIns="45698" rIns="91395" bIns="45698">
            <a:spAutoFit/>
          </a:bodyPr>
          <a:lstStyle/>
          <a:p>
            <a:pPr algn="ctr"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u="sng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ПРАКТИКООРИЕНТИРОВАННОЕ ОБУЧЕНИЕ:</a:t>
            </a:r>
          </a:p>
          <a:p>
            <a:pPr algn="ctr" defTabSz="82079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u="sng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 algn="ctr"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В ТЕСНОМ СОТРУДНИЧЕСТВЕ </a:t>
            </a:r>
          </a:p>
          <a:p>
            <a:pPr algn="ctr"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С ПРЕДПРИЯТИЯМИ МАШИНОСТРОИТЕЛЬНОГО КОМПЛЕКСА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7" y="5125972"/>
            <a:ext cx="8853249" cy="1039332"/>
          </a:xfrm>
          <a:prstGeom prst="rect">
            <a:avLst/>
          </a:prstGeom>
          <a:noFill/>
        </p:spPr>
        <p:txBody>
          <a:bodyPr wrap="none" lIns="91395" tIns="45698" rIns="91395" bIns="45698">
            <a:spAutoFit/>
          </a:bodyPr>
          <a:lstStyle/>
          <a:p>
            <a:pPr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Никогда не жалейте, что вы выбрали специальность инженера. </a:t>
            </a:r>
          </a:p>
          <a:p>
            <a:pPr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Это лучшая профессия в мире, потому что все вокруг делается руками инженера</a:t>
            </a:r>
            <a:endParaRPr lang="en-U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 algn="r" defTabSz="8207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А.Г. Шипунов</a:t>
            </a:r>
          </a:p>
        </p:txBody>
      </p:sp>
      <p:pic>
        <p:nvPicPr>
          <p:cNvPr id="1026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72009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975" y="4392613"/>
            <a:ext cx="27193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284666" y="3"/>
            <a:ext cx="4391025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7" rIns="91413" bIns="45707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13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245" name="Picture 2" descr="\\K216\общая\Киселева\Наука со школьниками\2015\Эксперимент\DSC01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58766"/>
            <a:ext cx="273685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391" y="1577975"/>
            <a:ext cx="244157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4" descr="\\K216\общая\Киселева\РАБОТА СО ШКОЛОЙ\ШКОЛА№2\ГМС Насосы эксперимент\DSCN90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41" y="166691"/>
            <a:ext cx="287178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H:\день абитуриента 12,04,2014\DSC001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639" y="3933828"/>
            <a:ext cx="35893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Общая\Киселева\РАБОТА СО ШКОЛОЙ\Эксперимент\DSC097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3500438"/>
            <a:ext cx="268763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149" y="-27384"/>
            <a:ext cx="275935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9942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6" y="620688"/>
            <a:ext cx="755422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Наши студенты: 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проводят на предприятиях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лабораторные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 практические работы,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занимаются научными исследованиями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80875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4666" y="3"/>
            <a:ext cx="4391025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7" rIns="91413" bIns="45707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13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5" descr="D:\Admin\Рабочий стол\Конкурс проф мастерства UVC\Фото Ливгидромаш\IMG_07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238" y="306388"/>
            <a:ext cx="2195512" cy="218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Admin\Рабочий стол\Конкурс проф мастерства UVC\Фото Ливгидромаш\IMG_073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9703" y="2105025"/>
            <a:ext cx="2170113" cy="202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Admin\Рабочий стол\Конкурс проф мастерства UVC\Фото Ливгидромаш\IMG_075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8275" y="306388"/>
            <a:ext cx="2038350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4130675"/>
            <a:ext cx="3922712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" descr="\\K216\общая\Киселева\Конкурс проф мастерства UVC\Савченко\IMG_01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813" y="1398588"/>
            <a:ext cx="2400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F:\Фото для мероприятия\IMG_28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8" y="2678116"/>
            <a:ext cx="21764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Общая\Киселева\Мероприятие по профилю\Шепелев Т-41\IMG_20141027_1552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453" y="4154488"/>
            <a:ext cx="4340225" cy="243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:\Общая\Киселева\Мероприятие по профилю\IMG_20141027_16371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30178"/>
            <a:ext cx="1447800" cy="2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36" y="-27384"/>
            <a:ext cx="244096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954" y="270791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5536" y="620688"/>
            <a:ext cx="755422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Наши студенты: 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имеют возможность</a:t>
            </a:r>
            <a:b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начать работать по </a:t>
            </a:r>
            <a:b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специальности</a:t>
            </a:r>
            <a:b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до окончания </a:t>
            </a:r>
            <a:b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университета – на 3-4 курсе.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703862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4666" y="3"/>
            <a:ext cx="4391025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7" rIns="91413" bIns="45707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13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3" descr="D:\Admin\Рабочий стол\Конкурс проф мастерства UVC\Фото Ливгидромаш\IMG_07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5950" y="1636713"/>
            <a:ext cx="1871663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Admin\Рабочий стол\Конкурс проф мастерства UVC\Фото Ливгидромаш\IMG_07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913" y="3182941"/>
            <a:ext cx="3519487" cy="313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8" descr="Omeg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91" y="425453"/>
            <a:ext cx="3214687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:\Фото для презентации\IMG_14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975" y="3971925"/>
            <a:ext cx="1641475" cy="246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Арья Фордж 17 марта 2015\DSC013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375" y="122238"/>
            <a:ext cx="2871788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:\Фото для презентации\DSC0000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7153" y="4133853"/>
            <a:ext cx="3095625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Фото для презентации\DSC000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963" y="2190750"/>
            <a:ext cx="1289050" cy="1970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:\Admin\Рабочий стол\Конкурс проф мастерства UVC\Фото Ливгидромаш\IMG_0703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7316" y="2187578"/>
            <a:ext cx="1322387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36" y="-27384"/>
            <a:ext cx="244096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86916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554" y="937163"/>
            <a:ext cx="755422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Наши выпускники: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трудятся на ведущих 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машиностроительных 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предприятиях 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города, области и страны 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398201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84666" y="3"/>
            <a:ext cx="4391025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7" rIns="91413" bIns="45707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13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7171" name="Picture 5" descr="D:\Общая\Киселева\Конкурс проф мастерства UVC\Фото Ливгидромаш\IMG_07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6" y="700091"/>
            <a:ext cx="41497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:\Общая\Киселева\Конкурс проф мастерства UVC\Фото Ливгидромаш\IMG_07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4221163"/>
            <a:ext cx="41402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\\K216\общая\Миронова\Конф им Шипунова 2015\IMG_31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6" y="3213101"/>
            <a:ext cx="41751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\\K216\общая\Миронова\Конф им Шипунова 2015\IMG_31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700" y="1344613"/>
            <a:ext cx="42116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697" y="188643"/>
            <a:ext cx="3015560" cy="20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524" y="496845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7554" y="507444"/>
            <a:ext cx="834170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Наши выпускники</a:t>
            </a:r>
          </a:p>
          <a:p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занимают должности:</a:t>
            </a:r>
          </a:p>
          <a:p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- Инженер–технолог;</a:t>
            </a:r>
          </a:p>
          <a:p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- Инженер</a:t>
            </a:r>
            <a:r>
              <a:rPr lang="ru-RU" sz="4400" b="1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конструктор;</a:t>
            </a:r>
          </a:p>
          <a:p>
            <a:r>
              <a:rPr lang="ru-RU" sz="4400" b="1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Начальник цеха, отдела, бюро; </a:t>
            </a:r>
          </a:p>
          <a:p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- Руководитель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4010411251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pic>
        <p:nvPicPr>
          <p:cNvPr id="5" name="Picture 10" descr="prompribor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33" b="18399"/>
          <a:stretch/>
        </p:blipFill>
        <p:spPr bwMode="auto">
          <a:xfrm>
            <a:off x="808086" y="1604584"/>
            <a:ext cx="3691906" cy="12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797152"/>
            <a:ext cx="3610107" cy="1845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996952"/>
            <a:ext cx="2766099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D:\lzp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207" y="5085184"/>
            <a:ext cx="2778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livny-top-500x500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651933"/>
            <a:ext cx="4094410" cy="12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300px-Арья_супер_авто_фордже_лого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271" y="3284984"/>
            <a:ext cx="2028974" cy="1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544" y="2852936"/>
            <a:ext cx="2579600" cy="25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8793" y="815491"/>
            <a:ext cx="834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Работодатели ждут Вас!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284903" y="0"/>
            <a:ext cx="4390566" cy="980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6" tIns="45693" rIns="91386" bIns="4569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04221">
            <a:off x="1692111" y="2468701"/>
            <a:ext cx="5759802" cy="2554491"/>
          </a:xfrm>
          <a:prstGeom prst="rect">
            <a:avLst/>
          </a:prstGeom>
          <a:noFill/>
        </p:spPr>
        <p:txBody>
          <a:bodyPr wrap="none" lIns="91386" tIns="45693" rIns="91386" bIns="4569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u="sng" spc="50" dirty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КАФЕДРА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u="sng" spc="50" dirty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ИНЖЕНЕРНОГО ОБРАЗОВАНИЯ</a:t>
            </a:r>
            <a:endParaRPr lang="en-US" sz="3200" b="1" u="sng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u="sng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ВМЕСТЕ  С НАМИ 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В ДОСТОЙНОЕ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charset="0"/>
              </a:rPr>
              <a:t>БУДУЩЕЕ !!!</a:t>
            </a: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697" y="312733"/>
            <a:ext cx="3015560" cy="20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2733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81307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4903" y="0"/>
            <a:ext cx="4390566" cy="980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5" tIns="45698" rIns="91395" bIns="45698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2079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075" name="Picture 4" descr="F9E8E37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96" y="1072443"/>
            <a:ext cx="8753325" cy="533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9662" y="4238654"/>
            <a:ext cx="8389319" cy="923330"/>
          </a:xfrm>
          <a:prstGeom prst="rect">
            <a:avLst/>
          </a:prstGeom>
          <a:noFill/>
        </p:spPr>
        <p:txBody>
          <a:bodyPr wrap="none" lIns="91395" tIns="45698" rIns="91395" bIns="45698">
            <a:prstTxWarp prst="textSlantUp">
              <a:avLst/>
            </a:prstTxWarp>
            <a:spAutoFit/>
          </a:bodyPr>
          <a:lstStyle/>
          <a:p>
            <a:pPr algn="ctr" defTabSz="820797">
              <a:defRPr/>
            </a:pPr>
            <a:r>
              <a:rPr lang="ru-RU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cs typeface="Arial" charset="0"/>
              </a:rPr>
              <a:t> Более 60 лет готовим специалистов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8194" y="5166809"/>
            <a:ext cx="8556483" cy="830952"/>
          </a:xfrm>
          <a:prstGeom prst="rect">
            <a:avLst/>
          </a:prstGeom>
          <a:noFill/>
        </p:spPr>
        <p:txBody>
          <a:bodyPr wrap="none" lIns="91395" tIns="45698" rIns="91395" bIns="4569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20797">
              <a:defRPr/>
            </a:pPr>
            <a:r>
              <a:rPr lang="en-US" sz="4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1957</a:t>
            </a: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год-первые выпускники</a:t>
            </a:r>
          </a:p>
        </p:txBody>
      </p:sp>
      <p:pic>
        <p:nvPicPr>
          <p:cNvPr id="15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96" y="75295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697" y="188643"/>
            <a:ext cx="3015560" cy="20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66723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6226"/>
            <a:ext cx="6490330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Конструкторско-технологическое обеспечение машиностроительных производств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5" y="5589243"/>
            <a:ext cx="7344816" cy="830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04" tIns="45702" rIns="91404" bIns="45702" rtlCol="0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</a:rPr>
              <a:t>– </a:t>
            </a:r>
            <a:r>
              <a:rPr lang="ru-RU" sz="2400" dirty="0">
                <a:solidFill>
                  <a:prstClr val="white"/>
                </a:solidFill>
              </a:rPr>
              <a:t>это самый широкий спектр решаемых задач современного производства</a:t>
            </a:r>
          </a:p>
        </p:txBody>
      </p:sp>
      <p:pic>
        <p:nvPicPr>
          <p:cNvPr id="21506" name="Picture 2" descr="http://www.vyatsu.ru/uploads/2012/02/22/large/na_str_Tehnologiya_menedzhment_i_marketing_v_mashinostroen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20"/>
            <a:ext cx="5544616" cy="3736219"/>
          </a:xfrm>
          <a:prstGeom prst="rect">
            <a:avLst/>
          </a:prstGeom>
          <a:noFill/>
        </p:spPr>
      </p:pic>
      <p:pic>
        <p:nvPicPr>
          <p:cNvPr id="5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874" y="47667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5589243"/>
            <a:ext cx="7344816" cy="7247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04" tIns="45702" rIns="91404" bIns="45702" rtlCol="0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</a:rPr>
              <a:t>– это проектирование изделий с помощью самых современных информационных технологий</a:t>
            </a:r>
          </a:p>
        </p:txBody>
      </p:sp>
      <p:pic>
        <p:nvPicPr>
          <p:cNvPr id="8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874" y="47667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516226"/>
            <a:ext cx="6490330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Конструкторско-технологическое обеспечение машиностроительных производств</a:t>
            </a:r>
          </a:p>
        </p:txBody>
      </p:sp>
      <p:pic>
        <p:nvPicPr>
          <p:cNvPr id="1026" name="Picture 2" descr="D:\hololen-eng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91" y="1822324"/>
            <a:ext cx="6272089" cy="35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5589241"/>
            <a:ext cx="7344816" cy="103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04" tIns="45702" rIns="91404" bIns="45702" rtlCol="0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</a:rPr>
              <a:t>– это проектирование устройств различного назначения с помощью современных конструкторских и технологических САПР</a:t>
            </a:r>
          </a:p>
        </p:txBody>
      </p:sp>
      <p:pic>
        <p:nvPicPr>
          <p:cNvPr id="22530" name="Picture 2" descr="http://www.vyatsu.ru/uploads/2012/02/22/large/Na_str_Tehnologiya_mashinostroeni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12"/>
            <a:ext cx="4968552" cy="3860183"/>
          </a:xfrm>
          <a:prstGeom prst="rect">
            <a:avLst/>
          </a:prstGeom>
          <a:noFill/>
        </p:spPr>
      </p:pic>
      <p:pic>
        <p:nvPicPr>
          <p:cNvPr id="9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874" y="47667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16226"/>
            <a:ext cx="6490330" cy="1152128"/>
          </a:xfrm>
          <a:prstGeom prst="rect">
            <a:avLst/>
          </a:prstGeom>
        </p:spPr>
        <p:txBody>
          <a:bodyPr vert="horz" lIns="91404" tIns="45702" rIns="91404" bIns="45702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smtClean="0">
                <a:solidFill>
                  <a:srgbClr val="002060"/>
                </a:solidFill>
              </a:rPr>
              <a:t>Конструкторско-технологическое обеспечение машиностроительных производств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5" y="5589243"/>
            <a:ext cx="7344816" cy="7247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04" tIns="45702" rIns="91404" bIns="45702" rtlCol="0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</a:rPr>
              <a:t>– это проектирование узлов, механизмов и машин самой высокой степени сложности</a:t>
            </a:r>
          </a:p>
        </p:txBody>
      </p:sp>
      <p:pic>
        <p:nvPicPr>
          <p:cNvPr id="8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874" y="47667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16226"/>
            <a:ext cx="6490330" cy="1152128"/>
          </a:xfrm>
          <a:prstGeom prst="rect">
            <a:avLst/>
          </a:prstGeom>
        </p:spPr>
        <p:txBody>
          <a:bodyPr vert="horz" lIns="91404" tIns="45702" rIns="91404" bIns="45702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smtClean="0">
                <a:solidFill>
                  <a:srgbClr val="002060"/>
                </a:solidFill>
              </a:rPr>
              <a:t>Конструкторско-технологическое обеспечение машиностроительных производств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s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18" y="1868041"/>
            <a:ext cx="6289662" cy="35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6" y="5157194"/>
            <a:ext cx="7344816" cy="830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04" tIns="45702" rIns="91404" bIns="45702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– в том числе с использованием трехмерного моделирования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516226"/>
            <a:ext cx="6490330" cy="1152128"/>
          </a:xfrm>
          <a:prstGeom prst="rect">
            <a:avLst/>
          </a:prstGeom>
        </p:spPr>
        <p:txBody>
          <a:bodyPr vert="horz" lIns="91404" tIns="45702" rIns="91404" bIns="45702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dirty="0" smtClean="0">
                <a:solidFill>
                  <a:srgbClr val="002060"/>
                </a:solidFill>
              </a:rPr>
              <a:t>Конструкторско-технологическое обеспечение машиностроительных производств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T-FLEX-CAD-12-Ru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605" y="1696135"/>
            <a:ext cx="6336700" cy="35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874" y="47667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6" y="5157194"/>
            <a:ext cx="7344816" cy="830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04" tIns="45702" rIns="91404" bIns="45702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– это проектирование технологии и управляющих программ для станков ЧПУ </a:t>
            </a:r>
          </a:p>
        </p:txBody>
      </p:sp>
      <p:pic>
        <p:nvPicPr>
          <p:cNvPr id="8" name="Рисунок 7" descr="F:\презентация\плакаты\Готово\Плакат 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резентация\плакаты\Готово\Плакат 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874" y="47667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516226"/>
            <a:ext cx="6490330" cy="1152128"/>
          </a:xfrm>
          <a:prstGeom prst="rect">
            <a:avLst/>
          </a:prstGeom>
        </p:spPr>
        <p:txBody>
          <a:bodyPr vert="horz" lIns="91404" tIns="45702" rIns="91404" bIns="45702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ru-RU" sz="2400" dirty="0" smtClean="0">
                <a:solidFill>
                  <a:srgbClr val="002060"/>
                </a:solidFill>
              </a:rPr>
              <a:t>Конструкторско-технологическое обеспечение машиностроительных производств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4666" y="3"/>
            <a:ext cx="4391025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7" rIns="91413" bIns="45707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defTabSz="91413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6" descr="D:\Admin\Рабочий стол\Долгое на сайт\DSC009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475" y="248977"/>
            <a:ext cx="4021638" cy="2628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2" descr="D:\Общая\Киселева\Конкурс проф мастерства UVC\Савченко\IMG_00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41" y="3644900"/>
            <a:ext cx="45370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Admin\Рабочий стол\ФОТО Арья-Фордж\IMG_05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916" y="3068638"/>
            <a:ext cx="3938587" cy="287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3" descr="E:\ОБЩИЕ ДОКУМЕНТЫ\Мероприятие по профилю\июнь2014 гр.21\промприбор\IMG_09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000125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952" y="-27384"/>
            <a:ext cx="3015560" cy="20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0USER\YandexDisk\Dropbox\0Work\0Каф\Стенд кафедры\LOGO IO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524" y="496845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7554" y="937163"/>
            <a:ext cx="755422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Наши студенты: 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регулярно посещают</a:t>
            </a:r>
          </a:p>
          <a:p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 экскурсиями промышленные предприятия города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337192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215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Аспект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Конструкторско-технологическое обеспечение машиностроительных производств</vt:lpstr>
      <vt:lpstr>Конструкторско-технологическое обеспечение машиностроительных производств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Пользователь Windows</cp:lastModifiedBy>
  <cp:revision>39</cp:revision>
  <dcterms:created xsi:type="dcterms:W3CDTF">2016-03-22T14:37:38Z</dcterms:created>
  <dcterms:modified xsi:type="dcterms:W3CDTF">2019-04-29T08:03:57Z</dcterms:modified>
</cp:coreProperties>
</file>