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14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8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99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33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41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3410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89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35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91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320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A55FB-3D4C-422B-9E40-D13A46E0FCE2}" type="datetimeFigureOut">
              <a:rPr lang="ru-RU" smtClean="0"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EEC64-8EC3-4A27-A5C8-3EB6D1A5C8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4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6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82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69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8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06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50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Широкоэкранный</PresentationFormat>
  <Paragraphs>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2017-03-21T19:56:11Z</dcterms:created>
  <dcterms:modified xsi:type="dcterms:W3CDTF">2017-03-24T13:45:40Z</dcterms:modified>
</cp:coreProperties>
</file>